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58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nl-B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9EB1-7E64-4862-9396-8F38BFE20293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D907C-0E81-4D06-AF3E-50D63AF31F15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F85F-1871-47AF-8781-5FA445C2EC19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E7510-ED6E-4F23-84E8-74CFE64924F2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0DD86-62D7-44D7-86D7-88B02618ADD6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BEDE-4B86-4EBB-B268-106E70720FFE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BC6F4-7F42-41BA-A4AD-26C1B03285A1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0C1B0-5C0E-4140-8E97-A86BE1E1D532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E5EA5-C7D2-4468-A42B-2432CC1F0506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22DC8-4B85-4C99-930B-B70990C2E6E2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8EF2-40FA-472E-8843-7781D018D429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74FD7-4D08-4BAF-946A-7607CA7B3719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5386F-EF37-4140-A5D6-D7F3C8108C86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EFAED-80C0-41EC-8950-B9C4BDCC5B6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8E0A6-83F0-4A9D-9B20-853C5AF0B8F7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9A3E8-9420-474F-AE89-3589A6AA7B4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E29CF-6F3F-4527-AD26-CDB1E3005F97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4C7C8-0EA2-4AD3-ADC3-E597579003C4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43036-3059-4534-BF2A-603D97FF25E2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BF84D-0B0E-4B99-92CB-86E8AD0E80E0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2C944-9B19-4CA3-AB56-840EC6315BA2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BDC9-4E99-44DE-A54A-F9010E02B5CA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  <a:endParaRPr lang="nl-BE" smtClean="0"/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 smtClean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841FD0-427E-4618-AAB9-6DBB48280557}" type="datetimeFigureOut">
              <a:rPr lang="nl-BE"/>
              <a:pPr>
                <a:defRPr/>
              </a:pPr>
              <a:t>26/04/2013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905B24-6429-48E2-A5EA-FD3F65233C34}" type="slidenum">
              <a:rPr lang="nl-BE"/>
              <a:pPr>
                <a:defRPr/>
              </a:pPr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nl-BE" sz="4000" smtClean="0"/>
              <a:t>Voorstelling laureaten van de Groene Sleutel 2013</a:t>
            </a:r>
          </a:p>
        </p:txBody>
      </p:sp>
      <p:graphicFrame>
        <p:nvGraphicFramePr>
          <p:cNvPr id="14343" name="Object 7"/>
          <p:cNvGraphicFramePr>
            <a:graphicFrameLocks/>
          </p:cNvGraphicFramePr>
          <p:nvPr/>
        </p:nvGraphicFramePr>
        <p:xfrm>
          <a:off x="684213" y="2133600"/>
          <a:ext cx="6797675" cy="4205288"/>
        </p:xfrm>
        <a:graphic>
          <a:graphicData uri="http://schemas.openxmlformats.org/presentationml/2006/ole">
            <p:oleObj spid="_x0000_s14343" r:id="rId3" imgW="6797629" imgH="4206605" progId="Excel.Chart.8">
              <p:embed/>
            </p:oleObj>
          </a:graphicData>
        </a:graphic>
      </p:graphicFrame>
      <p:sp>
        <p:nvSpPr>
          <p:cNvPr id="14345" name="Tekstvak 4"/>
          <p:cNvSpPr txBox="1">
            <a:spLocks noChangeArrowheads="1"/>
          </p:cNvSpPr>
          <p:nvPr/>
        </p:nvSpPr>
        <p:spPr bwMode="auto">
          <a:xfrm>
            <a:off x="755650" y="1557338"/>
            <a:ext cx="33099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BE" b="1" u="sng">
                <a:latin typeface="Calibri" pitchFamily="34" charset="0"/>
              </a:rPr>
              <a:t>Aantal Laureaten van 2007 -2013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908050"/>
            <a:ext cx="83248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836613"/>
            <a:ext cx="741680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0638" y="981075"/>
            <a:ext cx="6469062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3" y="2667000"/>
            <a:ext cx="8486775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4813"/>
            <a:ext cx="7786687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</Words>
  <Application>Microsoft Office PowerPoint</Application>
  <PresentationFormat>Diavoorstelling (4:3)</PresentationFormat>
  <Paragraphs>2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2</vt:i4>
      </vt:variant>
      <vt:variant>
        <vt:lpstr>Ontwerpsjabloon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Kantoorthema</vt:lpstr>
      <vt:lpstr>Microsoft Excel-grafiek</vt:lpstr>
      <vt:lpstr>Voorstelling laureaten van de Groene Sleutel 2013</vt:lpstr>
      <vt:lpstr>Dia 2</vt:lpstr>
      <vt:lpstr>Dia 3</vt:lpstr>
      <vt:lpstr>Dia 4</vt:lpstr>
      <vt:lpstr>Dia 5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GROENE SLEUTEL 2007-2013</dc:title>
  <dc:creator>Miriam van Loon</dc:creator>
  <cp:lastModifiedBy>krisvanrossem</cp:lastModifiedBy>
  <cp:revision>17</cp:revision>
  <dcterms:created xsi:type="dcterms:W3CDTF">2013-04-19T13:26:06Z</dcterms:created>
  <dcterms:modified xsi:type="dcterms:W3CDTF">2013-04-26T11:40:52Z</dcterms:modified>
</cp:coreProperties>
</file>